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1C528C1-D6D1-4EA1-92D4-E0C09FFEE43F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C16F2-C84E-4445-A493-02A97B1A21AD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7F442-2A78-46E8-B882-88BA7D3AB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076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F442-2A78-46E8-B882-88BA7D3AB2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65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F442-2A78-46E8-B882-88BA7D3AB2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808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F442-2A78-46E8-B882-88BA7D3AB2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507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F442-2A78-46E8-B882-88BA7D3AB2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903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F442-2A78-46E8-B882-88BA7D3AB28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655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F442-2A78-46E8-B882-88BA7D3AB28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14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F442-2A78-46E8-B882-88BA7D3AB28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7177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F442-2A78-46E8-B882-88BA7D3AB28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03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D7AE-0992-47A6-9E4E-A7A9521DEC2E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086E-19CE-4CB7-B43F-51DF0C371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992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D7AE-0992-47A6-9E4E-A7A9521DEC2E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086E-19CE-4CB7-B43F-51DF0C371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487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D7AE-0992-47A6-9E4E-A7A9521DEC2E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086E-19CE-4CB7-B43F-51DF0C371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69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D7AE-0992-47A6-9E4E-A7A9521DEC2E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086E-19CE-4CB7-B43F-51DF0C371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47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D7AE-0992-47A6-9E4E-A7A9521DEC2E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086E-19CE-4CB7-B43F-51DF0C371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13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D7AE-0992-47A6-9E4E-A7A9521DEC2E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086E-19CE-4CB7-B43F-51DF0C371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992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D7AE-0992-47A6-9E4E-A7A9521DEC2E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086E-19CE-4CB7-B43F-51DF0C371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013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D7AE-0992-47A6-9E4E-A7A9521DEC2E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086E-19CE-4CB7-B43F-51DF0C371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12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D7AE-0992-47A6-9E4E-A7A9521DEC2E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086E-19CE-4CB7-B43F-51DF0C371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396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D7AE-0992-47A6-9E4E-A7A9521DEC2E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086E-19CE-4CB7-B43F-51DF0C371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32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4D7AE-0992-47A6-9E4E-A7A9521DEC2E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086E-19CE-4CB7-B43F-51DF0C371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996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4D7AE-0992-47A6-9E4E-A7A9521DEC2E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B086E-19CE-4CB7-B43F-51DF0C371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42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Homework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811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Answers 1-6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11 or 4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3 or 0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2 or -2/3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-1.75 or -5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0.816 or -3.066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0.654 or -1.529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837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464" y="1600200"/>
            <a:ext cx="536707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2512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464" y="1600200"/>
            <a:ext cx="536707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8897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486" y="1600200"/>
            <a:ext cx="533502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158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486" y="1600200"/>
            <a:ext cx="533502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7014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11-15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rabicParenR" startAt="11"/>
            </a:pPr>
            <a:r>
              <a:rPr lang="en-US" dirty="0" smtClean="0"/>
              <a:t> 6 seconds</a:t>
            </a:r>
          </a:p>
          <a:p>
            <a:pPr marL="514350" indent="-514350">
              <a:buAutoNum type="arabicParenR" startAt="11"/>
            </a:pPr>
            <a:r>
              <a:rPr lang="en-US" dirty="0"/>
              <a:t> </a:t>
            </a:r>
            <a:r>
              <a:rPr lang="en-US" dirty="0" smtClean="0"/>
              <a:t>2 seconds</a:t>
            </a:r>
          </a:p>
          <a:p>
            <a:pPr marL="514350" indent="-514350">
              <a:buAutoNum type="arabicParenR" startAt="11"/>
            </a:pPr>
            <a:r>
              <a:rPr lang="en-US" dirty="0" smtClean="0"/>
              <a:t> 78.4</a:t>
            </a:r>
          </a:p>
          <a:p>
            <a:pPr marL="514350" indent="-514350">
              <a:buAutoNum type="arabicParenR" startAt="11"/>
            </a:pPr>
            <a:r>
              <a:rPr lang="en-US" dirty="0" smtClean="0"/>
              <a:t>145,44</a:t>
            </a:r>
          </a:p>
          <a:p>
            <a:pPr marL="514350" indent="-514350">
              <a:buAutoNum type="arabicParenR" startAt="11"/>
            </a:pPr>
            <a:r>
              <a:rPr lang="en-US" dirty="0" smtClean="0"/>
              <a:t>110, 79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19200"/>
            <a:ext cx="2819400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9164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36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52</Words>
  <Application>Microsoft Office PowerPoint</Application>
  <PresentationFormat>On-screen Show (4:3)</PresentationFormat>
  <Paragraphs>26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Homework REVIEW</vt:lpstr>
      <vt:lpstr>Answers 1-6</vt:lpstr>
      <vt:lpstr>7</vt:lpstr>
      <vt:lpstr>8</vt:lpstr>
      <vt:lpstr>9</vt:lpstr>
      <vt:lpstr>10</vt:lpstr>
      <vt:lpstr>11-15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Homework REVIEW</dc:title>
  <dc:creator>Ameena</dc:creator>
  <cp:lastModifiedBy>Ameena</cp:lastModifiedBy>
  <cp:revision>5</cp:revision>
  <dcterms:created xsi:type="dcterms:W3CDTF">2010-03-10T21:38:58Z</dcterms:created>
  <dcterms:modified xsi:type="dcterms:W3CDTF">2010-03-10T22:34:14Z</dcterms:modified>
</cp:coreProperties>
</file>